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90" r:id="rId4"/>
    <p:sldId id="271" r:id="rId5"/>
    <p:sldId id="274" r:id="rId6"/>
    <p:sldId id="275" r:id="rId7"/>
    <p:sldId id="288" r:id="rId8"/>
    <p:sldId id="276" r:id="rId9"/>
    <p:sldId id="277" r:id="rId10"/>
    <p:sldId id="279" r:id="rId11"/>
    <p:sldId id="278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9" r:id="rId21"/>
    <p:sldId id="29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5" autoAdjust="0"/>
    <p:restoredTop sz="95501" autoAdjust="0"/>
  </p:normalViewPr>
  <p:slideViewPr>
    <p:cSldViewPr snapToGrid="0">
      <p:cViewPr varScale="1">
        <p:scale>
          <a:sx n="84" d="100"/>
          <a:sy n="84" d="100"/>
        </p:scale>
        <p:origin x="456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24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3E134-7737-41CB-B1C0-3FEEC3C33000}" type="datetimeFigureOut">
              <a:rPr lang="en-US" smtClean="0"/>
              <a:t>4/21/2017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236AF-8015-4567-A1E8-175EA5EFA5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2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4/21/2017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4/21/2017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4/21/2017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4/21/2017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4/21/2017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cblickem@waubonsee.edu" TargetMode="External"/><Relationship Id="rId2" Type="http://schemas.openxmlformats.org/officeDocument/2006/relationships/hyperlink" Target="http://www.valee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oconnellknuth@Waubonsee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772400" cy="2971051"/>
          </a:xfrm>
        </p:spPr>
        <p:txBody>
          <a:bodyPr/>
          <a:lstStyle/>
          <a:p>
            <a:r>
              <a:rPr lang="en-US" dirty="0" smtClean="0"/>
              <a:t>Creating Meaningful Career Pathway Engagement During a Campus Visit 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165275"/>
              </p:ext>
            </p:extLst>
          </p:nvPr>
        </p:nvGraphicFramePr>
        <p:xfrm>
          <a:off x="1026160" y="5511122"/>
          <a:ext cx="1018438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2192">
                  <a:extLst>
                    <a:ext uri="{9D8B030D-6E8A-4147-A177-3AD203B41FA5}">
                      <a16:colId xmlns:a16="http://schemas.microsoft.com/office/drawing/2014/main" val="798133558"/>
                    </a:ext>
                  </a:extLst>
                </a:gridCol>
                <a:gridCol w="5092192">
                  <a:extLst>
                    <a:ext uri="{9D8B030D-6E8A-4147-A177-3AD203B41FA5}">
                      <a16:colId xmlns:a16="http://schemas.microsoft.com/office/drawing/2014/main" val="2572843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Cassie </a:t>
                      </a:r>
                      <a:r>
                        <a:rPr lang="en-US" dirty="0" err="1" smtClean="0"/>
                        <a:t>Blickem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Director</a:t>
                      </a:r>
                    </a:p>
                    <a:p>
                      <a:r>
                        <a:rPr lang="en-US" baseline="0" dirty="0" smtClean="0"/>
                        <a:t>Valley Education for Employment System</a:t>
                      </a:r>
                    </a:p>
                    <a:p>
                      <a:r>
                        <a:rPr lang="en-US" baseline="0" dirty="0" smtClean="0"/>
                        <a:t>(VALEES) EFE #130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Linda</a:t>
                      </a:r>
                      <a:r>
                        <a:rPr lang="en-US" baseline="0" dirty="0" smtClean="0"/>
                        <a:t> O’Connell-Knuth, Assistant Professor Early Childhood Education</a:t>
                      </a:r>
                    </a:p>
                    <a:p>
                      <a:r>
                        <a:rPr lang="en-US" baseline="0" dirty="0" smtClean="0"/>
                        <a:t>Waubonsee Community College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075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195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our participating schools: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603277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AGENDA</a:t>
            </a:r>
          </a:p>
          <a:p>
            <a:r>
              <a:rPr lang="en-US" dirty="0"/>
              <a:t> </a:t>
            </a:r>
            <a:r>
              <a:rPr lang="en-US" sz="2000" dirty="0"/>
              <a:t>9:00-9:20 – Welcome from </a:t>
            </a:r>
            <a:r>
              <a:rPr lang="en-US" sz="2000" dirty="0" smtClean="0"/>
              <a:t>the Waubonsee </a:t>
            </a:r>
            <a:r>
              <a:rPr lang="en-US" sz="2000" dirty="0"/>
              <a:t>Community College </a:t>
            </a:r>
            <a:r>
              <a:rPr lang="en-US" sz="2000" dirty="0" smtClean="0"/>
              <a:t>faculty </a:t>
            </a:r>
            <a:endParaRPr lang="en-US" sz="2000" dirty="0"/>
          </a:p>
          <a:p>
            <a:r>
              <a:rPr lang="en-US" sz="2000" dirty="0" smtClean="0"/>
              <a:t>9:20-9:50 </a:t>
            </a:r>
            <a:r>
              <a:rPr lang="en-US" sz="2000" dirty="0"/>
              <a:t>– Current student panel and questions</a:t>
            </a:r>
          </a:p>
          <a:p>
            <a:r>
              <a:rPr lang="en-US" sz="2000" dirty="0" smtClean="0"/>
              <a:t>9:50-10:10 </a:t>
            </a:r>
            <a:r>
              <a:rPr lang="en-US" sz="2000" dirty="0"/>
              <a:t>– </a:t>
            </a:r>
            <a:r>
              <a:rPr lang="en-US" sz="2000" dirty="0" smtClean="0"/>
              <a:t>Break (Grab a snack and network)</a:t>
            </a:r>
            <a:endParaRPr lang="en-US" sz="2000" dirty="0"/>
          </a:p>
          <a:p>
            <a:r>
              <a:rPr lang="en-US" sz="2000" dirty="0" smtClean="0"/>
              <a:t>10:10-10:25 </a:t>
            </a:r>
            <a:r>
              <a:rPr lang="en-US" sz="2000" dirty="0"/>
              <a:t>– Admission advisor and counselor</a:t>
            </a:r>
          </a:p>
          <a:p>
            <a:r>
              <a:rPr lang="en-US" sz="2000" dirty="0" smtClean="0"/>
              <a:t>10:25-10:35 </a:t>
            </a:r>
            <a:r>
              <a:rPr lang="en-US" sz="2000" dirty="0"/>
              <a:t>– </a:t>
            </a:r>
            <a:r>
              <a:rPr lang="en-US" sz="2000" dirty="0" smtClean="0"/>
              <a:t>VALEES: Applying for Articulated Credit</a:t>
            </a:r>
            <a:endParaRPr lang="en-US" sz="2000" dirty="0"/>
          </a:p>
          <a:p>
            <a:r>
              <a:rPr lang="en-US" sz="2000" dirty="0" smtClean="0"/>
              <a:t>10:40-11:40 </a:t>
            </a:r>
            <a:r>
              <a:rPr lang="en-US" sz="2000" dirty="0"/>
              <a:t>– </a:t>
            </a:r>
            <a:r>
              <a:rPr lang="en-US" sz="2000" dirty="0" smtClean="0"/>
              <a:t>Workshop 1</a:t>
            </a:r>
            <a:endParaRPr lang="en-US" sz="2000" dirty="0"/>
          </a:p>
          <a:p>
            <a:r>
              <a:rPr lang="en-US" sz="2000" dirty="0" smtClean="0"/>
              <a:t>11:45-12:25 </a:t>
            </a:r>
            <a:r>
              <a:rPr lang="en-US" sz="2000" dirty="0"/>
              <a:t>– </a:t>
            </a:r>
            <a:r>
              <a:rPr lang="en-US" sz="2000" dirty="0" smtClean="0"/>
              <a:t>Lunch</a:t>
            </a:r>
          </a:p>
          <a:p>
            <a:r>
              <a:rPr lang="en-US" sz="2000" dirty="0" smtClean="0"/>
              <a:t>12:30-1:30</a:t>
            </a:r>
            <a:r>
              <a:rPr lang="en-US" sz="2000" dirty="0"/>
              <a:t> – </a:t>
            </a:r>
            <a:r>
              <a:rPr lang="en-US" sz="2000" dirty="0" smtClean="0"/>
              <a:t>Workshop 2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Fox </a:t>
            </a:r>
            <a:r>
              <a:rPr lang="en-US" sz="2400" dirty="0"/>
              <a:t>Valley Career </a:t>
            </a:r>
            <a:r>
              <a:rPr lang="en-US" sz="2400" dirty="0" smtClean="0"/>
              <a:t>Center</a:t>
            </a:r>
          </a:p>
          <a:p>
            <a:r>
              <a:rPr lang="en-US" sz="2400" dirty="0" smtClean="0"/>
              <a:t>Geneva </a:t>
            </a:r>
            <a:r>
              <a:rPr lang="en-US" sz="2400" smtClean="0"/>
              <a:t>High School</a:t>
            </a:r>
            <a:endParaRPr lang="en-US" sz="2400" dirty="0"/>
          </a:p>
          <a:p>
            <a:r>
              <a:rPr lang="en-US" sz="2400" dirty="0"/>
              <a:t>Indian Valley Vocational Center</a:t>
            </a:r>
          </a:p>
          <a:p>
            <a:r>
              <a:rPr lang="en-US" sz="2400" dirty="0"/>
              <a:t>West Aurora High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1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3" y="0"/>
            <a:ext cx="1027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39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our participating schools: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603277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AGENDA</a:t>
            </a:r>
          </a:p>
          <a:p>
            <a:r>
              <a:rPr lang="en-US" dirty="0"/>
              <a:t> </a:t>
            </a:r>
            <a:r>
              <a:rPr lang="en-US" sz="2000" dirty="0"/>
              <a:t>9:00-9:20 – Welcome from </a:t>
            </a:r>
            <a:r>
              <a:rPr lang="en-US" sz="2000" dirty="0" smtClean="0"/>
              <a:t>the Waubonsee </a:t>
            </a:r>
            <a:r>
              <a:rPr lang="en-US" sz="2000" dirty="0"/>
              <a:t>Community College </a:t>
            </a:r>
            <a:r>
              <a:rPr lang="en-US" sz="2000" dirty="0" smtClean="0"/>
              <a:t>faculty </a:t>
            </a:r>
            <a:endParaRPr lang="en-US" sz="2000" dirty="0"/>
          </a:p>
          <a:p>
            <a:r>
              <a:rPr lang="en-US" sz="2000" dirty="0" smtClean="0"/>
              <a:t>9:20-9:50 </a:t>
            </a:r>
            <a:r>
              <a:rPr lang="en-US" sz="2000" dirty="0"/>
              <a:t>– Current student panel and questions</a:t>
            </a:r>
          </a:p>
          <a:p>
            <a:r>
              <a:rPr lang="en-US" sz="2000" dirty="0" smtClean="0"/>
              <a:t>9:50-10:10 </a:t>
            </a:r>
            <a:r>
              <a:rPr lang="en-US" sz="2000" dirty="0"/>
              <a:t>– </a:t>
            </a:r>
            <a:r>
              <a:rPr lang="en-US" sz="2000" dirty="0" smtClean="0"/>
              <a:t>Break (Grab a snack and network)</a:t>
            </a:r>
            <a:endParaRPr lang="en-US" sz="2000" dirty="0"/>
          </a:p>
          <a:p>
            <a:r>
              <a:rPr lang="en-US" sz="2000" dirty="0" smtClean="0"/>
              <a:t>10:10-10:25 </a:t>
            </a:r>
            <a:r>
              <a:rPr lang="en-US" sz="2000" dirty="0"/>
              <a:t>– Admission advisor and counselor</a:t>
            </a:r>
          </a:p>
          <a:p>
            <a:r>
              <a:rPr lang="en-US" sz="2000" dirty="0" smtClean="0"/>
              <a:t>10:25-10:35 </a:t>
            </a:r>
            <a:r>
              <a:rPr lang="en-US" sz="2000" dirty="0"/>
              <a:t>– </a:t>
            </a:r>
            <a:r>
              <a:rPr lang="en-US" sz="2000" dirty="0" smtClean="0"/>
              <a:t>VALEES: Applying for Articulated Credit</a:t>
            </a:r>
            <a:endParaRPr lang="en-US" sz="2000" dirty="0"/>
          </a:p>
          <a:p>
            <a:r>
              <a:rPr lang="en-US" sz="2000" dirty="0" smtClean="0"/>
              <a:t>10:40-11:40 </a:t>
            </a:r>
            <a:r>
              <a:rPr lang="en-US" sz="2000" dirty="0"/>
              <a:t>– </a:t>
            </a:r>
            <a:r>
              <a:rPr lang="en-US" sz="2000" dirty="0" smtClean="0"/>
              <a:t>Workshop 1</a:t>
            </a:r>
            <a:endParaRPr lang="en-US" sz="2000" dirty="0"/>
          </a:p>
          <a:p>
            <a:r>
              <a:rPr lang="en-US" sz="2000" dirty="0" smtClean="0"/>
              <a:t>11:45-12:25 </a:t>
            </a:r>
            <a:r>
              <a:rPr lang="en-US" sz="2000" dirty="0"/>
              <a:t>– </a:t>
            </a:r>
            <a:r>
              <a:rPr lang="en-US" sz="2000" dirty="0" smtClean="0"/>
              <a:t>Lunch</a:t>
            </a:r>
          </a:p>
          <a:p>
            <a:r>
              <a:rPr lang="en-US" sz="2000" dirty="0" smtClean="0"/>
              <a:t>12:30-1:30</a:t>
            </a:r>
            <a:r>
              <a:rPr lang="en-US" sz="2000" dirty="0"/>
              <a:t> – </a:t>
            </a:r>
            <a:r>
              <a:rPr lang="en-US" sz="2000" dirty="0" smtClean="0"/>
              <a:t>Workshop 2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Fox </a:t>
            </a:r>
            <a:r>
              <a:rPr lang="en-US" sz="2400" dirty="0"/>
              <a:t>Valley Career </a:t>
            </a:r>
            <a:r>
              <a:rPr lang="en-US" sz="2400" dirty="0" smtClean="0"/>
              <a:t>Center</a:t>
            </a:r>
          </a:p>
          <a:p>
            <a:r>
              <a:rPr lang="en-US" sz="2400" dirty="0" smtClean="0"/>
              <a:t>Geneva </a:t>
            </a:r>
            <a:r>
              <a:rPr lang="en-US" sz="2400" smtClean="0"/>
              <a:t>High School</a:t>
            </a:r>
            <a:endParaRPr lang="en-US" sz="2400" dirty="0"/>
          </a:p>
          <a:p>
            <a:r>
              <a:rPr lang="en-US" sz="2400" dirty="0"/>
              <a:t>Indian Valley Vocational Center</a:t>
            </a:r>
          </a:p>
          <a:p>
            <a:r>
              <a:rPr lang="en-US" sz="2400" dirty="0"/>
              <a:t>West Aurora High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00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68" y="407842"/>
            <a:ext cx="5580350" cy="6145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378" y="407841"/>
            <a:ext cx="6012797" cy="614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2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3" y="0"/>
            <a:ext cx="1027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6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3" y="0"/>
            <a:ext cx="1027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10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3" y="0"/>
            <a:ext cx="1027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90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3" y="0"/>
            <a:ext cx="1027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28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3" y="0"/>
            <a:ext cx="1027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Perkins Uses of Funds &amp; Costs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                                                                     Required &amp; Permissive Uses of Funds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4106862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Link career and technical education at the secondary level and career and technical education at the postsecondary level (R)</a:t>
            </a:r>
          </a:p>
          <a:p>
            <a:r>
              <a:rPr lang="en-US" dirty="0" smtClean="0"/>
              <a:t>Provide students with strong experience in and understanding of all aspects of an industry (R)</a:t>
            </a:r>
          </a:p>
          <a:p>
            <a:r>
              <a:rPr lang="en-US" dirty="0" smtClean="0"/>
              <a:t>Provide information on postsecondary and career options 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Costs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6862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Transportation to and from the college &amp; substitute teacher – local and/or VALEES funds (CTEI or Perkins)</a:t>
            </a:r>
          </a:p>
          <a:p>
            <a:r>
              <a:rPr lang="en-US" dirty="0" smtClean="0"/>
              <a:t>Substitute teacher </a:t>
            </a:r>
            <a:r>
              <a:rPr lang="en-US" dirty="0"/>
              <a:t>– local and/or VALEES funds (CTEI or Perkins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Lunch – Waubonsee Community College (Perkins)</a:t>
            </a:r>
          </a:p>
          <a:p>
            <a:r>
              <a:rPr lang="en-US" dirty="0" smtClean="0"/>
              <a:t>Stipends for non-faculty/staff workshop presentations – Waubonsee Community College (Perkins)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30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Valley Education for Employment System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Legislatively mandated intermediary agency between the Illinois State Board of Education and member districts to support Career and Technical Education.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4940" y="446088"/>
            <a:ext cx="5334020" cy="54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8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01" y="328266"/>
            <a:ext cx="8225219" cy="628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45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&amp; Answers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www.valees.org</a:t>
            </a:r>
            <a:r>
              <a:rPr lang="en-US" dirty="0" smtClean="0"/>
              <a:t> For presentation materials, select Program Committees, then </a:t>
            </a:r>
            <a:r>
              <a:rPr lang="en-US" smtClean="0"/>
              <a:t>Early Childhood.</a:t>
            </a:r>
          </a:p>
          <a:p>
            <a:r>
              <a:rPr lang="en-US" dirty="0" smtClean="0"/>
              <a:t>Cassie </a:t>
            </a:r>
            <a:r>
              <a:rPr lang="en-US" dirty="0" err="1" smtClean="0"/>
              <a:t>Blickem</a:t>
            </a:r>
            <a:r>
              <a:rPr lang="en-US" dirty="0" smtClean="0"/>
              <a:t>, VALEES</a:t>
            </a:r>
          </a:p>
          <a:p>
            <a:pPr lvl="1"/>
            <a:r>
              <a:rPr lang="en-US" dirty="0" smtClean="0">
                <a:hlinkClick r:id="rId3"/>
              </a:rPr>
              <a:t>cblickem@waubonsee.edu</a:t>
            </a:r>
            <a:r>
              <a:rPr lang="en-US" dirty="0" smtClean="0"/>
              <a:t>	</a:t>
            </a:r>
          </a:p>
          <a:p>
            <a:pPr lvl="1"/>
            <a:r>
              <a:rPr lang="en-US" dirty="0" smtClean="0"/>
              <a:t>630-466-2905</a:t>
            </a:r>
          </a:p>
          <a:p>
            <a:r>
              <a:rPr lang="en-US" dirty="0" smtClean="0"/>
              <a:t>	Linda O’Connell-Knuth, Waubonsee Community College</a:t>
            </a:r>
          </a:p>
          <a:p>
            <a:pPr lvl="1"/>
            <a:r>
              <a:rPr lang="en-US" dirty="0" smtClean="0">
                <a:hlinkClick r:id="rId4"/>
              </a:rPr>
              <a:t>loconnellknuth@Waubonsee.edu</a:t>
            </a:r>
            <a:endParaRPr lang="en-US" dirty="0" smtClean="0"/>
          </a:p>
          <a:p>
            <a:pPr lvl="1"/>
            <a:r>
              <a:rPr lang="en-US" dirty="0" smtClean="0"/>
              <a:t>630-466-6698</a:t>
            </a:r>
          </a:p>
        </p:txBody>
      </p:sp>
    </p:spTree>
    <p:extLst>
      <p:ext uri="{BB962C8B-B14F-4D97-AF65-F5344CB8AC3E}">
        <p14:creationId xmlns:p14="http://schemas.microsoft.com/office/powerpoint/2010/main" val="1617697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Waubonsee Community College: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401396"/>
            <a:ext cx="10554574" cy="3636511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b="1" dirty="0"/>
              <a:t>District: </a:t>
            </a:r>
            <a:r>
              <a:rPr lang="en-US" sz="2400" dirty="0"/>
              <a:t>#516</a:t>
            </a:r>
          </a:p>
          <a:p>
            <a:pPr>
              <a:defRPr/>
            </a:pPr>
            <a:r>
              <a:rPr lang="en-US" sz="2400" b="1" dirty="0"/>
              <a:t>Campuses: </a:t>
            </a:r>
            <a:r>
              <a:rPr lang="en-US" sz="2400" dirty="0"/>
              <a:t>4 campuses                                                                                 </a:t>
            </a:r>
            <a:r>
              <a:rPr lang="en-US" sz="2400" dirty="0" smtClean="0"/>
              <a:t>                   (</a:t>
            </a:r>
            <a:r>
              <a:rPr lang="en-US" sz="2400" dirty="0"/>
              <a:t>Downtown Aurora, Fox Valley, Plano, &amp; Sugar Grove)</a:t>
            </a:r>
          </a:p>
          <a:p>
            <a:pPr>
              <a:defRPr/>
            </a:pPr>
            <a:r>
              <a:rPr lang="en-US" sz="2400" b="1" dirty="0"/>
              <a:t>Area Served: </a:t>
            </a:r>
            <a:r>
              <a:rPr lang="en-US" sz="2400" dirty="0"/>
              <a:t>624-square-mile district serving 5 counties: Kane County &amp; portions of Kendall, DeKalb, LaSalle and Will counties.</a:t>
            </a:r>
          </a:p>
          <a:p>
            <a:pPr>
              <a:defRPr/>
            </a:pPr>
            <a:r>
              <a:rPr lang="en-US" sz="2400" b="1" dirty="0"/>
              <a:t>Students: </a:t>
            </a:r>
            <a:r>
              <a:rPr lang="en-US" sz="2400" dirty="0"/>
              <a:t>14,375 credit students &amp; 2,413 non-credit</a:t>
            </a:r>
          </a:p>
          <a:p>
            <a:pPr>
              <a:defRPr/>
            </a:pPr>
            <a:r>
              <a:rPr lang="en-US" sz="2400" b="1" dirty="0"/>
              <a:t>One of the Area’s Largest Employers: </a:t>
            </a:r>
            <a:r>
              <a:rPr lang="en-US" sz="2400" dirty="0"/>
              <a:t>1,103 Employees                      </a:t>
            </a:r>
            <a:r>
              <a:rPr lang="en-US" sz="2400" dirty="0" smtClean="0"/>
              <a:t>                                   (</a:t>
            </a:r>
            <a:r>
              <a:rPr lang="en-US" sz="2400" dirty="0"/>
              <a:t>Faculty, Administrators, Support Staff)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06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Committees: The Heart of VALEES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6126374" cy="36387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Secondary and post-secondary (community college) faculty who meet 3-4 times per year in CTE program areas.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Half day to full day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One meeting per year that includes business advisory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Agenda driven by committee member input and developed by </a:t>
            </a:r>
            <a:r>
              <a:rPr lang="en-US" sz="2000" dirty="0" smtClean="0"/>
              <a:t>VALEES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14286" y="2655765"/>
            <a:ext cx="4670425" cy="277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9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Childhood Education Visit Day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Early Childhood Education Visit Day </a:t>
            </a:r>
          </a:p>
          <a:p>
            <a:pPr lvl="1"/>
            <a:r>
              <a:rPr lang="en-US" sz="2000" dirty="0" smtClean="0"/>
              <a:t>160 students in secondary early childhood program (2015, 2016)</a:t>
            </a:r>
          </a:p>
          <a:p>
            <a:pPr lvl="1"/>
            <a:r>
              <a:rPr lang="en-US" sz="2000" dirty="0" smtClean="0"/>
              <a:t>Faculty programmed as result of program committee relationship</a:t>
            </a:r>
          </a:p>
          <a:p>
            <a:pPr lvl="1"/>
            <a:r>
              <a:rPr lang="en-US" sz="2000" dirty="0" smtClean="0"/>
              <a:t>Student panel with professional development workshops</a:t>
            </a:r>
            <a:endParaRPr lang="en-US" sz="2000" dirty="0"/>
          </a:p>
        </p:txBody>
      </p:sp>
      <p:pic>
        <p:nvPicPr>
          <p:cNvPr id="2050" name="Picture 2" descr="IMG_44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2308989"/>
            <a:ext cx="5194300" cy="346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53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our participating schools: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603277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AGENDA</a:t>
            </a:r>
          </a:p>
          <a:p>
            <a:r>
              <a:rPr lang="en-US" dirty="0"/>
              <a:t> </a:t>
            </a:r>
            <a:r>
              <a:rPr lang="en-US" sz="2000" dirty="0"/>
              <a:t>9:00-9:20 – Welcome from </a:t>
            </a:r>
            <a:r>
              <a:rPr lang="en-US" sz="2000" dirty="0" smtClean="0"/>
              <a:t>the Waubonsee </a:t>
            </a:r>
            <a:r>
              <a:rPr lang="en-US" sz="2000" dirty="0"/>
              <a:t>Community College </a:t>
            </a:r>
            <a:r>
              <a:rPr lang="en-US" sz="2000" dirty="0" smtClean="0"/>
              <a:t>faculty </a:t>
            </a:r>
            <a:endParaRPr lang="en-US" sz="2000" dirty="0"/>
          </a:p>
          <a:p>
            <a:r>
              <a:rPr lang="en-US" sz="2000" dirty="0" smtClean="0"/>
              <a:t>9:20-9:50 </a:t>
            </a:r>
            <a:r>
              <a:rPr lang="en-US" sz="2000" dirty="0"/>
              <a:t>– Current student panel and questions</a:t>
            </a:r>
          </a:p>
          <a:p>
            <a:r>
              <a:rPr lang="en-US" sz="2000" dirty="0" smtClean="0"/>
              <a:t>9:50-10:10 </a:t>
            </a:r>
            <a:r>
              <a:rPr lang="en-US" sz="2000" dirty="0"/>
              <a:t>– </a:t>
            </a:r>
            <a:r>
              <a:rPr lang="en-US" sz="2000" dirty="0" smtClean="0"/>
              <a:t>Break (Grab a snack and network)</a:t>
            </a:r>
            <a:endParaRPr lang="en-US" sz="2000" dirty="0"/>
          </a:p>
          <a:p>
            <a:r>
              <a:rPr lang="en-US" sz="2000" dirty="0" smtClean="0"/>
              <a:t>10:10-10:25 </a:t>
            </a:r>
            <a:r>
              <a:rPr lang="en-US" sz="2000" dirty="0"/>
              <a:t>– Admission advisor and counselor</a:t>
            </a:r>
          </a:p>
          <a:p>
            <a:r>
              <a:rPr lang="en-US" sz="2000" dirty="0" smtClean="0"/>
              <a:t>10:25-10:35 </a:t>
            </a:r>
            <a:r>
              <a:rPr lang="en-US" sz="2000" dirty="0"/>
              <a:t>– </a:t>
            </a:r>
            <a:r>
              <a:rPr lang="en-US" sz="2000" dirty="0" smtClean="0"/>
              <a:t>VALEES: Applying for Articulated Credit</a:t>
            </a:r>
            <a:endParaRPr lang="en-US" sz="2000" dirty="0"/>
          </a:p>
          <a:p>
            <a:r>
              <a:rPr lang="en-US" sz="2000" dirty="0" smtClean="0"/>
              <a:t>10:40-11:40 </a:t>
            </a:r>
            <a:r>
              <a:rPr lang="en-US" sz="2000" dirty="0"/>
              <a:t>– </a:t>
            </a:r>
            <a:r>
              <a:rPr lang="en-US" sz="2000" dirty="0" smtClean="0"/>
              <a:t>Workshop 1</a:t>
            </a:r>
            <a:endParaRPr lang="en-US" sz="2000" dirty="0"/>
          </a:p>
          <a:p>
            <a:r>
              <a:rPr lang="en-US" sz="2000" dirty="0" smtClean="0"/>
              <a:t>11:45-12:25 </a:t>
            </a:r>
            <a:r>
              <a:rPr lang="en-US" sz="2000" dirty="0"/>
              <a:t>– </a:t>
            </a:r>
            <a:r>
              <a:rPr lang="en-US" sz="2000" dirty="0" smtClean="0"/>
              <a:t>Lunch</a:t>
            </a:r>
          </a:p>
          <a:p>
            <a:r>
              <a:rPr lang="en-US" sz="2000" dirty="0" smtClean="0"/>
              <a:t>12:30-1:30</a:t>
            </a:r>
            <a:r>
              <a:rPr lang="en-US" sz="2000" dirty="0"/>
              <a:t> – </a:t>
            </a:r>
            <a:r>
              <a:rPr lang="en-US" sz="2000" dirty="0" smtClean="0"/>
              <a:t>Workshop 2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Fox </a:t>
            </a:r>
            <a:r>
              <a:rPr lang="en-US" sz="2400" dirty="0"/>
              <a:t>Valley Career </a:t>
            </a:r>
            <a:r>
              <a:rPr lang="en-US" sz="2400" dirty="0" smtClean="0"/>
              <a:t>Center</a:t>
            </a:r>
          </a:p>
          <a:p>
            <a:r>
              <a:rPr lang="en-US" sz="2400" dirty="0" smtClean="0"/>
              <a:t>Geneva </a:t>
            </a:r>
            <a:r>
              <a:rPr lang="en-US" sz="2400" smtClean="0"/>
              <a:t>High School</a:t>
            </a:r>
            <a:endParaRPr lang="en-US" sz="2400" dirty="0"/>
          </a:p>
          <a:p>
            <a:r>
              <a:rPr lang="en-US" sz="2400" dirty="0"/>
              <a:t>Indian Valley Vocational Center</a:t>
            </a:r>
          </a:p>
          <a:p>
            <a:r>
              <a:rPr lang="en-US" sz="2400" dirty="0"/>
              <a:t>West Aurora High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8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581025"/>
            <a:ext cx="48006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28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3" y="0"/>
            <a:ext cx="1027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84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3" y="0"/>
            <a:ext cx="1027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456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533</TotalTime>
  <Words>574</Words>
  <Application>Microsoft Office PowerPoint</Application>
  <PresentationFormat>Widescreen</PresentationFormat>
  <Paragraphs>86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Wingdings 2</vt:lpstr>
      <vt:lpstr>Quotable</vt:lpstr>
      <vt:lpstr>Creating Meaningful Career Pathway Engagement During a Campus Visit </vt:lpstr>
      <vt:lpstr>Valley Education for Employment System</vt:lpstr>
      <vt:lpstr>Waubonsee Community College:</vt:lpstr>
      <vt:lpstr>Program Committees: The Heart of VALEES</vt:lpstr>
      <vt:lpstr>Early Childhood Education Visit Day </vt:lpstr>
      <vt:lpstr>Welcome to our participating schools:</vt:lpstr>
      <vt:lpstr>PowerPoint Presentation</vt:lpstr>
      <vt:lpstr>PowerPoint Presentation</vt:lpstr>
      <vt:lpstr>PowerPoint Presentation</vt:lpstr>
      <vt:lpstr>Welcome to our participating schools:</vt:lpstr>
      <vt:lpstr>PowerPoint Presentation</vt:lpstr>
      <vt:lpstr>Welcome to our participating schools: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Perkins Uses of Funds &amp; Costs</vt:lpstr>
      <vt:lpstr>PowerPoint Presentation</vt:lpstr>
      <vt:lpstr>Questions &amp; Answers</vt:lpstr>
    </vt:vector>
  </TitlesOfParts>
  <Company>Waubonsee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Valley Education for Employment System</dc:title>
  <dc:creator>Cassie N. Blickem</dc:creator>
  <cp:lastModifiedBy>Waubonsee Network User</cp:lastModifiedBy>
  <cp:revision>73</cp:revision>
  <dcterms:created xsi:type="dcterms:W3CDTF">2015-10-13T15:46:59Z</dcterms:created>
  <dcterms:modified xsi:type="dcterms:W3CDTF">2017-04-21T13:18:34Z</dcterms:modified>
</cp:coreProperties>
</file>