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346" r:id="rId5"/>
    <p:sldId id="263" r:id="rId6"/>
    <p:sldId id="301" r:id="rId7"/>
    <p:sldId id="349" r:id="rId8"/>
    <p:sldId id="355" r:id="rId9"/>
  </p:sldIdLst>
  <p:sldSz cx="9144000" cy="6858000" type="screen4x3"/>
  <p:notesSz cx="6858000" cy="9296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21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917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9" autoAdjust="0"/>
    <p:restoredTop sz="81152" autoAdjust="0"/>
  </p:normalViewPr>
  <p:slideViewPr>
    <p:cSldViewPr>
      <p:cViewPr varScale="1">
        <p:scale>
          <a:sx n="82" d="100"/>
          <a:sy n="82" d="100"/>
        </p:scale>
        <p:origin x="84" y="2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pos="21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D3240-950D-4D80-8DAB-747A145CEB3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B6E14-159A-47C4-8D56-7A4C3CF00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7463" y="763588"/>
            <a:ext cx="5026025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60965" y="4776789"/>
            <a:ext cx="608150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98549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03333" y="0"/>
            <a:ext cx="3298549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298549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03333" y="9555163"/>
            <a:ext cx="3298549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831CD59-75B5-46E0-9E98-ACD602E525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56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D73E8-2090-423D-B078-3081F2488E8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3288" algn="l"/>
                <a:tab pos="2897188" algn="l"/>
              </a:tabLst>
            </a:pPr>
            <a:fld id="{7EA7B1D6-0117-40E8-B011-463AB0D1B9CC}" type="slidenum">
              <a:rPr lang="en-US" sz="2400">
                <a:solidFill>
                  <a:srgbClr val="FFFFFF"/>
                </a:solidFill>
                <a:latin typeface="Times New Roman" pitchFamily="1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3288" algn="l"/>
                  <a:tab pos="2897188" algn="l"/>
                </a:tabLst>
              </a:pPr>
              <a:t>1</a:t>
            </a:fld>
            <a:endParaRPr lang="en-US" sz="24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4027" y="8829676"/>
            <a:ext cx="2953785" cy="4476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C910ABA5-AE14-41A7-957F-165623F650CD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1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4026" y="8829676"/>
            <a:ext cx="2955338" cy="449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70A8BA36-36A8-4F5B-84BB-4AED1366DF9F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1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84027" y="8829675"/>
            <a:ext cx="2958444" cy="4524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51F01CDB-E266-4684-BDF8-FF53C8CFC35C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1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56978" y="696913"/>
            <a:ext cx="4542493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8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21" y="4416426"/>
            <a:ext cx="5466522" cy="4168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000" dirty="0"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7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E0961B-5484-41F2-9FE2-A437FEEAF3D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3288" algn="l"/>
                <a:tab pos="2897188" algn="l"/>
              </a:tabLst>
            </a:pPr>
            <a:fld id="{BEFE7458-B27E-4299-83D6-F03C9CACB51E}" type="slidenum">
              <a:rPr lang="en-US" sz="2400">
                <a:solidFill>
                  <a:srgbClr val="FFFFFF"/>
                </a:solidFill>
                <a:latin typeface="Times New Roman" pitchFamily="1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3288" algn="l"/>
                  <a:tab pos="2897188" algn="l"/>
                </a:tabLst>
              </a:pPr>
              <a:t>2</a:t>
            </a:fld>
            <a:endParaRPr lang="en-US" sz="24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4027" y="8829676"/>
            <a:ext cx="2953785" cy="4476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759BFD51-5B20-4CAE-9D0D-D60C4CFC16B3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2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4026" y="8829676"/>
            <a:ext cx="2955338" cy="449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B77E1D17-120A-4697-8B2B-AF7D4CCDE430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2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84027" y="8829675"/>
            <a:ext cx="2958444" cy="4524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78B59B60-A72E-4941-8D44-8FF33A21220C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2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156978" y="696913"/>
            <a:ext cx="4540940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2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21" y="4416425"/>
            <a:ext cx="5466522" cy="4262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000" dirty="0"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5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29F32D-6553-4D34-9B06-282641A68B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3288" algn="l"/>
                <a:tab pos="2897188" algn="l"/>
              </a:tabLst>
            </a:pPr>
            <a:fld id="{A0672674-2B3D-45C4-A2B2-1D1BD637B907}" type="slidenum">
              <a:rPr lang="en-US" sz="2400">
                <a:solidFill>
                  <a:srgbClr val="FFFFFF"/>
                </a:solidFill>
                <a:latin typeface="Times New Roman" pitchFamily="1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3288" algn="l"/>
                  <a:tab pos="2897188" algn="l"/>
                </a:tabLst>
              </a:pPr>
              <a:t>3</a:t>
            </a:fld>
            <a:endParaRPr lang="en-US" sz="24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4027" y="8829676"/>
            <a:ext cx="2953785" cy="4476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6C14078E-6537-45FD-B58F-E33E8CC95BF0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3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4026" y="8829676"/>
            <a:ext cx="2955338" cy="449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30708C1C-2AE6-4FAF-B649-23BA0D42FD9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3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884027" y="8829675"/>
            <a:ext cx="2958444" cy="4524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3FF53BC6-CDF5-480B-923A-F03B62DDDE77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3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56978" y="696913"/>
            <a:ext cx="4540940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21" y="4416425"/>
            <a:ext cx="5466522" cy="4262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 smtClean="0">
                <a:latin typeface="Arial" charset="0"/>
                <a:cs typeface="Arial Unicode MS" charset="0"/>
              </a:rPr>
              <a:t>Add a slide for each</a:t>
            </a:r>
            <a:r>
              <a:rPr lang="en-US" sz="2000" baseline="0" dirty="0" smtClean="0">
                <a:latin typeface="Arial" charset="0"/>
                <a:cs typeface="Arial Unicode MS" charset="0"/>
              </a:rPr>
              <a:t> option.</a:t>
            </a:r>
            <a:endParaRPr lang="en-US" sz="2000" dirty="0"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5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29F32D-6553-4D34-9B06-282641A68B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3288" algn="l"/>
                <a:tab pos="2897188" algn="l"/>
              </a:tabLst>
            </a:pPr>
            <a:fld id="{A0672674-2B3D-45C4-A2B2-1D1BD637B907}" type="slidenum">
              <a:rPr lang="en-US" sz="2400">
                <a:solidFill>
                  <a:srgbClr val="FFFFFF"/>
                </a:solidFill>
                <a:latin typeface="Times New Roman" pitchFamily="1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3288" algn="l"/>
                  <a:tab pos="2897188" algn="l"/>
                </a:tabLst>
              </a:pPr>
              <a:t>4</a:t>
            </a:fld>
            <a:endParaRPr lang="en-US" sz="24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4027" y="8829676"/>
            <a:ext cx="2953785" cy="4476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6C14078E-6537-45FD-B58F-E33E8CC95BF0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4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4026" y="8829676"/>
            <a:ext cx="2955338" cy="449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30708C1C-2AE6-4FAF-B649-23BA0D42FD9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4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884027" y="8829675"/>
            <a:ext cx="2958444" cy="4524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3FF53BC6-CDF5-480B-923A-F03B62DDDE77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4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56978" y="696913"/>
            <a:ext cx="4540940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21" y="4416425"/>
            <a:ext cx="5466522" cy="4262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 smtClean="0">
                <a:latin typeface="Arial" charset="0"/>
                <a:cs typeface="Arial Unicode MS" charset="0"/>
              </a:rPr>
              <a:t>Add a slide for each</a:t>
            </a:r>
            <a:r>
              <a:rPr lang="en-US" sz="2000" baseline="0" dirty="0" smtClean="0">
                <a:latin typeface="Arial" charset="0"/>
                <a:cs typeface="Arial Unicode MS" charset="0"/>
              </a:rPr>
              <a:t> option.</a:t>
            </a:r>
            <a:endParaRPr lang="en-US" sz="2000" dirty="0"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5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97FAE2-3663-48F5-8CBE-6727572F35E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3288" algn="l"/>
                <a:tab pos="2897188" algn="l"/>
              </a:tabLst>
            </a:pPr>
            <a:fld id="{5F8F73E8-C353-4BB4-B7A7-6E1EF438F621}" type="slidenum">
              <a:rPr lang="en-US" sz="2400">
                <a:solidFill>
                  <a:srgbClr val="FFFFFF"/>
                </a:solidFill>
                <a:latin typeface="Times New Roman" pitchFamily="1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3288" algn="l"/>
                  <a:tab pos="2897188" algn="l"/>
                </a:tabLst>
              </a:pPr>
              <a:t>5</a:t>
            </a:fld>
            <a:endParaRPr lang="en-US" sz="24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4027" y="8829676"/>
            <a:ext cx="2953785" cy="4476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A5FFE8EE-030F-49E6-9FE0-8E00CC7DDFA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5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4026" y="8829676"/>
            <a:ext cx="2955338" cy="449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5678482F-CFC5-4C92-8533-6F153D40B8E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5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84027" y="8829675"/>
            <a:ext cx="2958444" cy="4524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4057AE21-7099-448B-8B34-FD02900D38F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5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56978" y="696913"/>
            <a:ext cx="4540940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6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21" y="4416425"/>
            <a:ext cx="5466522" cy="4262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anchor="ctr"/>
          <a:lstStyle/>
          <a:p>
            <a:pPr marL="165100" indent="-165100" eaLnBrk="1">
              <a:spcBef>
                <a:spcPct val="0"/>
              </a:spcBef>
              <a:spcAft>
                <a:spcPts val="1013"/>
              </a:spcAft>
              <a:buClr>
                <a:srgbClr val="CC6633"/>
              </a:buClr>
              <a:buSzPct val="45000"/>
              <a:buFont typeface="Times New Roman" pitchFamily="16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solidFill>
                <a:srgbClr val="FFFFFF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0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1EFD7-CF6D-471D-A72F-6A555BC98B9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3288" algn="l"/>
                <a:tab pos="2897188" algn="l"/>
              </a:tabLst>
            </a:pPr>
            <a:fld id="{98921EE2-FDBA-45D6-8354-5E0D5B4EAEBF}" type="slidenum">
              <a:rPr lang="en-US" sz="2400">
                <a:solidFill>
                  <a:srgbClr val="FFFFFF"/>
                </a:solidFill>
                <a:latin typeface="Times New Roman" pitchFamily="1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3288" algn="l"/>
                  <a:tab pos="2897188" algn="l"/>
                </a:tabLst>
              </a:pPr>
              <a:t>6</a:t>
            </a:fld>
            <a:endParaRPr lang="en-US" sz="24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84027" y="8829676"/>
            <a:ext cx="2953785" cy="4476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C5A91932-8481-4A94-8BEA-B99CE695C44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6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84026" y="8829676"/>
            <a:ext cx="2955338" cy="449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88210D51-7C46-44A4-BB8E-5361FA1A0C7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6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84027" y="8829675"/>
            <a:ext cx="2958444" cy="4524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0C712AED-1664-42DF-A7E2-5C070E4558B7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6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56978" y="696913"/>
            <a:ext cx="4540940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21" y="4416425"/>
            <a:ext cx="5466522" cy="4262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000" dirty="0"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7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97FAE2-3663-48F5-8CBE-6727572F35E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3288" algn="l"/>
                <a:tab pos="2897188" algn="l"/>
              </a:tabLst>
            </a:pPr>
            <a:fld id="{5F8F73E8-C353-4BB4-B7A7-6E1EF438F621}" type="slidenum">
              <a:rPr lang="en-US" sz="2400">
                <a:solidFill>
                  <a:srgbClr val="FFFFFF"/>
                </a:solidFill>
                <a:latin typeface="Times New Roman" pitchFamily="1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3288" algn="l"/>
                  <a:tab pos="2897188" algn="l"/>
                </a:tabLst>
              </a:pPr>
              <a:t>7</a:t>
            </a:fld>
            <a:endParaRPr lang="en-US" sz="24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4027" y="8829676"/>
            <a:ext cx="2953785" cy="4476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A5FFE8EE-030F-49E6-9FE0-8E00CC7DDFA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7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4026" y="8829676"/>
            <a:ext cx="2955338" cy="449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5678482F-CFC5-4C92-8533-6F153D40B8E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7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84027" y="8829675"/>
            <a:ext cx="2958444" cy="4524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4057AE21-7099-448B-8B34-FD02900D38F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7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56978" y="696913"/>
            <a:ext cx="4540940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6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21" y="4416425"/>
            <a:ext cx="5466522" cy="4262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anchor="ctr"/>
          <a:lstStyle/>
          <a:p>
            <a:pPr marL="165100" indent="-165100" eaLnBrk="1">
              <a:spcBef>
                <a:spcPct val="0"/>
              </a:spcBef>
              <a:spcAft>
                <a:spcPts val="1013"/>
              </a:spcAft>
              <a:buClr>
                <a:srgbClr val="CC6633"/>
              </a:buClr>
              <a:buSzPct val="45000"/>
              <a:buFont typeface="Times New Roman" pitchFamily="16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solidFill>
                <a:srgbClr val="FFFFFF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4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97FAE2-3663-48F5-8CBE-6727572F35E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3288" algn="l"/>
                <a:tab pos="2897188" algn="l"/>
              </a:tabLst>
            </a:pPr>
            <a:fld id="{5F8F73E8-C353-4BB4-B7A7-6E1EF438F621}" type="slidenum">
              <a:rPr lang="en-US" sz="2400">
                <a:solidFill>
                  <a:srgbClr val="FFFFFF"/>
                </a:solidFill>
                <a:latin typeface="Times New Roman" pitchFamily="16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3288" algn="l"/>
                  <a:tab pos="2897188" algn="l"/>
                </a:tabLst>
              </a:pPr>
              <a:t>8</a:t>
            </a:fld>
            <a:endParaRPr lang="en-US" sz="24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4027" y="8829676"/>
            <a:ext cx="2953785" cy="4476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A5FFE8EE-030F-49E6-9FE0-8E00CC7DDFA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8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4026" y="8829676"/>
            <a:ext cx="2955338" cy="4492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5678482F-CFC5-4C92-8533-6F153D40B8E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8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84027" y="8829675"/>
            <a:ext cx="2958444" cy="4524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7150" algn="l"/>
                <a:tab pos="6864350" algn="l"/>
                <a:tab pos="7321550" algn="l"/>
                <a:tab pos="7778750" algn="l"/>
                <a:tab pos="8235950" algn="l"/>
                <a:tab pos="8693150" algn="l"/>
                <a:tab pos="9150350" algn="l"/>
              </a:tabLst>
            </a:pPr>
            <a:fld id="{4057AE21-7099-448B-8B34-FD02900D38F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3575" algn="l"/>
                  <a:tab pos="3660775" algn="l"/>
                  <a:tab pos="4117975" algn="l"/>
                  <a:tab pos="4575175" algn="l"/>
                  <a:tab pos="5032375" algn="l"/>
                  <a:tab pos="5489575" algn="l"/>
                  <a:tab pos="5946775" algn="l"/>
                  <a:tab pos="6407150" algn="l"/>
                  <a:tab pos="6864350" algn="l"/>
                  <a:tab pos="7321550" algn="l"/>
                  <a:tab pos="7778750" algn="l"/>
                  <a:tab pos="8235950" algn="l"/>
                  <a:tab pos="8693150" algn="l"/>
                  <a:tab pos="9150350" algn="l"/>
                </a:tabLst>
              </a:pPr>
              <a:t>8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56978" y="696913"/>
            <a:ext cx="4540940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6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21" y="4416425"/>
            <a:ext cx="5466522" cy="4262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anchor="ctr"/>
          <a:lstStyle/>
          <a:p>
            <a:pPr marL="165100" indent="-165100" eaLnBrk="1">
              <a:spcBef>
                <a:spcPct val="0"/>
              </a:spcBef>
              <a:spcAft>
                <a:spcPts val="1013"/>
              </a:spcAft>
              <a:buClr>
                <a:srgbClr val="CC6633"/>
              </a:buClr>
              <a:buSzPct val="45000"/>
              <a:buFont typeface="Times New Roman" pitchFamily="16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solidFill>
                <a:srgbClr val="FFFFFF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0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255DFA-745F-4F2A-907B-D74AD35D0F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BEC2DF-F240-4133-8236-A24E7E82D2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6020E7-175B-4D83-940A-D4467EA1BD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0962F0-CC91-42F1-8228-4690815FC8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9FED07-A1A9-498F-BF9A-3D6B7CBB94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54FD0A-C953-4D63-AA64-C16F71BB44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8D7924-632C-49A4-A32F-0FAD226A06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6AACCF-7558-47BB-920C-DBFB63240A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8640B6-6F59-4096-9177-E6A50D98D6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AC8BD4-0036-42D3-8086-06F5399A2F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79485A-F001-4D42-B263-4D156E6E4D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6246813"/>
            <a:ext cx="2119313" cy="461962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27375" y="6246813"/>
            <a:ext cx="2887663" cy="461962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1137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A2E5516-AA35-4DC9-956D-FF07DD55D81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6854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S Gothic" charset="0"/>
          <a:cs typeface="MS Gothic" charset="0"/>
        </a:defRPr>
      </a:lvl2pPr>
      <a:lvl3pPr marL="1143000" indent="-228600"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S Gothic" charset="0"/>
          <a:cs typeface="MS Gothic" charset="0"/>
        </a:defRPr>
      </a:lvl3pPr>
      <a:lvl4pPr marL="1600200" indent="-228600"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S Gothic" charset="0"/>
          <a:cs typeface="MS Gothic" charset="0"/>
        </a:defRPr>
      </a:lvl4pPr>
      <a:lvl5pPr marL="2057400" indent="-228600"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l" defTabSz="457200" rtl="0" fontAlgn="base" hangingPunct="0">
        <a:lnSpc>
          <a:spcPct val="8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57200" rtl="0" fontAlgn="base" hangingPunct="0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3467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59938" y="3352800"/>
            <a:ext cx="6092309" cy="189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Making Your Design Portfolio Appealing to Employers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Andy Clements</a:t>
            </a:r>
          </a:p>
          <a:p>
            <a:r>
              <a:rPr lang="en-US" b="1" dirty="0" smtClean="0"/>
              <a:t>CEO, Weblinx Inc.</a:t>
            </a:r>
          </a:p>
          <a:p>
            <a:r>
              <a:rPr lang="en-US" b="1" dirty="0" smtClean="0"/>
              <a:t>Oswego, Illinois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8600" y="300038"/>
            <a:ext cx="8686800" cy="685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latin typeface="+mn-lt"/>
              </a:rPr>
              <a:t>Weblinx History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1143000"/>
            <a:ext cx="5257800" cy="3352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Company Started in 1997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Incorporated in 2001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Moved to 68 Main Street in 2002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Moved to 165 Kirkland Circle in 2008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Over 1000 Clients Today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15 Creative Employees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473450" cy="2309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 descr="old-weblinx-build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533400"/>
            <a:ext cx="3505200" cy="25607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300038"/>
            <a:ext cx="8686800" cy="685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latin typeface="+mn-lt"/>
              </a:rPr>
              <a:t>First Impressions </a:t>
            </a:r>
            <a:endParaRPr lang="en-US" sz="3600" dirty="0">
              <a:latin typeface="+mn-lt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1143000"/>
            <a:ext cx="8077200" cy="34290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charset="0"/>
              </a:rPr>
              <a:t>You have </a:t>
            </a:r>
            <a:r>
              <a:rPr lang="en-US" sz="4400" dirty="0" smtClean="0">
                <a:latin typeface="Trebuchet MS" charset="0"/>
              </a:rPr>
              <a:t>15 SECONDS </a:t>
            </a:r>
            <a:r>
              <a:rPr lang="en-US" dirty="0" smtClean="0">
                <a:latin typeface="Trebuchet MS" charset="0"/>
              </a:rPr>
              <a:t>to make that first impression with a Digital Portfolio.  That first impression will determine if the rest of the portfolio is viewed.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 smtClean="0"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 smtClean="0">
              <a:latin typeface="Trebuchet MS" pitchFamily="34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Disclaimer: 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For a Digital Marketing Firm a </a:t>
            </a:r>
            <a:r>
              <a:rPr lang="en-US" dirty="0" err="1" smtClean="0">
                <a:latin typeface="Trebuchet MS" pitchFamily="34" charset="0"/>
              </a:rPr>
              <a:t>Wordpress</a:t>
            </a:r>
            <a:r>
              <a:rPr lang="en-US" dirty="0" smtClean="0">
                <a:latin typeface="Trebuchet MS" pitchFamily="34" charset="0"/>
              </a:rPr>
              <a:t> site is good, but a template is NOT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i="1" dirty="0">
                <a:solidFill>
                  <a:srgbClr val="FFFFFF"/>
                </a:solidFill>
                <a:latin typeface="Trebuchet MS" charset="0"/>
              </a:rPr>
              <a:t>‏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300038"/>
            <a:ext cx="8686800" cy="685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Creating The Perfect Portfolio</a:t>
            </a:r>
            <a:endParaRPr lang="en-US" sz="36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1143000"/>
            <a:ext cx="4114800" cy="46482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Hosting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Choosing a Platform (</a:t>
            </a:r>
            <a:r>
              <a:rPr lang="en-US" dirty="0" err="1" smtClean="0">
                <a:latin typeface="Trebuchet MS" pitchFamily="34" charset="0"/>
              </a:rPr>
              <a:t>Wordpress</a:t>
            </a:r>
            <a:r>
              <a:rPr lang="en-US" dirty="0" smtClean="0">
                <a:latin typeface="Trebuchet MS" pitchFamily="34" charset="0"/>
              </a:rPr>
              <a:t>)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Keep it Professional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Make it Easy to Use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Know The Audience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Less IS More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Digital and Print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Keep it Updated and Current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latin typeface="Trebuchet MS" pitchFamily="34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pitchFamily="34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i="1" dirty="0">
                <a:solidFill>
                  <a:srgbClr val="FFFFFF"/>
                </a:solidFill>
                <a:latin typeface="Trebuchet MS" charset="0"/>
              </a:rPr>
              <a:t>‏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71601"/>
            <a:ext cx="4775199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53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8600" y="301625"/>
            <a:ext cx="8686800" cy="685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latin typeface="+mn-lt"/>
              </a:rPr>
              <a:t>Test Your Portfolio</a:t>
            </a:r>
            <a:endParaRPr lang="en-US" sz="3200" dirty="0">
              <a:latin typeface="+mn-lt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1143000"/>
            <a:ext cx="8610600" cy="2590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Responsive Design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Chrome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Firefox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Internet Explorer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Safari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Tablets, Phones, etc…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 smtClean="0">
              <a:latin typeface="Futura Std Medium" pitchFamily="34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Futura Std Medium" pitchFamily="34" charset="0"/>
              </a:rPr>
              <a:t>  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latin typeface="Futura Std Medium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363190" cy="38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300038"/>
            <a:ext cx="8686800" cy="685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latin typeface="+mn-lt"/>
              </a:rPr>
              <a:t>Be Accessible</a:t>
            </a:r>
            <a:endParaRPr lang="en-US" sz="3200" dirty="0">
              <a:latin typeface="+mn-lt"/>
            </a:endParaRPr>
          </a:p>
        </p:txBody>
      </p:sp>
      <p:pic>
        <p:nvPicPr>
          <p:cNvPr id="6" name="Picture 2" descr="T:\Weblinx 2011\IAPD 2011\Media Workshop\Final Files\ppt slides\powerpoint_final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066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917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8600" y="301625"/>
            <a:ext cx="8686800" cy="685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Choosing the Right Pieces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143000"/>
            <a:ext cx="3733800" cy="4495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solidFill>
                <a:srgbClr val="000000"/>
              </a:solidFill>
              <a:latin typeface="Futura Std Medium" pitchFamily="34" charset="0"/>
            </a:endParaRP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solidFill>
                <a:srgbClr val="000000"/>
              </a:solidFill>
              <a:latin typeface="Futura Std Medium" pitchFamily="34" charset="0"/>
            </a:endParaRP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 smtClean="0">
              <a:solidFill>
                <a:srgbClr val="000000"/>
              </a:solidFill>
              <a:latin typeface="Futura Std Medium" pitchFamily="34" charset="0"/>
            </a:endParaRPr>
          </a:p>
          <a:p>
            <a:pPr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>
              <a:solidFill>
                <a:srgbClr val="000000"/>
              </a:solidFill>
              <a:latin typeface="Futura Std Medium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143000"/>
            <a:ext cx="8534400" cy="46482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Show creativity and explain each of the items in a sentence or two </a:t>
            </a:r>
            <a:r>
              <a:rPr lang="en-US" b="1" i="1" dirty="0" smtClean="0">
                <a:latin typeface="Trebuchet MS" pitchFamily="34" charset="0"/>
              </a:rPr>
              <a:t>clearly</a:t>
            </a:r>
            <a:r>
              <a:rPr lang="en-US" dirty="0" smtClean="0">
                <a:latin typeface="Trebuchet MS" pitchFamily="34" charset="0"/>
              </a:rPr>
              <a:t>…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Include a wide array of work, but only if it is </a:t>
            </a:r>
            <a:r>
              <a:rPr lang="en-US" b="1" dirty="0" smtClean="0">
                <a:latin typeface="Trebuchet MS" pitchFamily="34" charset="0"/>
              </a:rPr>
              <a:t>QUALITY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Filler Projects is a </a:t>
            </a:r>
            <a:r>
              <a:rPr lang="en-US" b="1" dirty="0" smtClean="0">
                <a:latin typeface="Trebuchet MS" pitchFamily="34" charset="0"/>
              </a:rPr>
              <a:t>KILLER</a:t>
            </a:r>
            <a:r>
              <a:rPr lang="en-US" dirty="0" smtClean="0">
                <a:latin typeface="Trebuchet MS" pitchFamily="34" charset="0"/>
              </a:rPr>
              <a:t> – Only Show Your BEST WORK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Start with your best piece and end with your second best piece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Limit yourself to 10 pieces or less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dirty="0" smtClean="0">
                <a:latin typeface="Trebuchet MS" pitchFamily="34" charset="0"/>
              </a:rPr>
              <a:t>Tell </a:t>
            </a:r>
            <a:r>
              <a:rPr lang="en-US" b="1" i="1" dirty="0" smtClean="0">
                <a:latin typeface="Trebuchet MS" pitchFamily="34" charset="0"/>
              </a:rPr>
              <a:t>Your</a:t>
            </a:r>
            <a:r>
              <a:rPr lang="en-US" dirty="0" smtClean="0">
                <a:latin typeface="Trebuchet MS" pitchFamily="34" charset="0"/>
              </a:rPr>
              <a:t> Story</a:t>
            </a:r>
          </a:p>
          <a:p>
            <a:pPr marL="165100" indent="-165100" hangingPunct="1">
              <a:lnSpc>
                <a:spcPct val="15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sz="2400" b="1" i="1" dirty="0" smtClean="0">
                <a:solidFill>
                  <a:srgbClr val="FF0000"/>
                </a:solidFill>
                <a:latin typeface="Trebuchet MS" pitchFamily="34" charset="0"/>
              </a:rPr>
              <a:t>Put the potential employer in a spot where they want to see more…</a:t>
            </a:r>
            <a:endParaRPr lang="en-US" sz="2400" b="1" i="1" dirty="0">
              <a:solidFill>
                <a:srgbClr val="FF0000"/>
              </a:solidFill>
              <a:latin typeface="Trebuchet MS" pitchFamily="34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i="1" dirty="0">
                <a:solidFill>
                  <a:srgbClr val="FFFFFF"/>
                </a:solidFill>
                <a:latin typeface="Trebuchet MS" charset="0"/>
              </a:rPr>
              <a:t>‏</a:t>
            </a:r>
          </a:p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i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29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8600" y="301625"/>
            <a:ext cx="8686800" cy="6858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latin typeface="+mn-lt"/>
              </a:rPr>
              <a:t>Getting Started…</a:t>
            </a:r>
            <a:endParaRPr lang="en-US" sz="3200" dirty="0">
              <a:latin typeface="+mn-lt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143000"/>
            <a:ext cx="8686800" cy="766763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65100" indent="-165100" hangingPunct="1">
              <a:lnSpc>
                <a:spcPct val="100000"/>
              </a:lnSpc>
              <a:spcAft>
                <a:spcPts val="1013"/>
              </a:spcAft>
              <a:buClr>
                <a:srgbClr val="CC6633"/>
              </a:buClr>
              <a:buFont typeface="Wingdings" pitchFamily="2" charset="2"/>
              <a:buChar char="§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 dirty="0" smtClean="0">
              <a:latin typeface="Futura Std Medium" pitchFamily="34" charset="0"/>
            </a:endParaRPr>
          </a:p>
        </p:txBody>
      </p:sp>
      <p:pic>
        <p:nvPicPr>
          <p:cNvPr id="4098" name="Picture 2" descr="http://www.learnit.com/learnitblog/wp-content/uploads/2012/08/wordpress-training-cou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976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pabranda.com/wp-content/uploads/2011/11/wordpress-profess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77543"/>
            <a:ext cx="2857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99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286</Words>
  <Application>Microsoft Office PowerPoint</Application>
  <PresentationFormat>On-screen Show (4:3)</PresentationFormat>
  <Paragraphs>107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Unicode MS</vt:lpstr>
      <vt:lpstr>MS Gothic</vt:lpstr>
      <vt:lpstr>Arial</vt:lpstr>
      <vt:lpstr>Futura Std Medium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Employers Digital Portfolio</dc:title>
  <dc:creator>Andy Clements</dc:creator>
  <cp:lastModifiedBy>Cassie N. Blickem</cp:lastModifiedBy>
  <cp:revision>224</cp:revision>
  <cp:lastPrinted>2013-10-21T15:20:29Z</cp:lastPrinted>
  <dcterms:created xsi:type="dcterms:W3CDTF">1601-01-01T00:00:00Z</dcterms:created>
  <dcterms:modified xsi:type="dcterms:W3CDTF">2015-03-05T15:15:46Z</dcterms:modified>
</cp:coreProperties>
</file>